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79" r:id="rId2"/>
    <p:sldId id="270" r:id="rId3"/>
    <p:sldId id="266" r:id="rId4"/>
    <p:sldId id="269" r:id="rId5"/>
    <p:sldId id="280" r:id="rId6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1525" autoAdjust="0"/>
  </p:normalViewPr>
  <p:slideViewPr>
    <p:cSldViewPr snapToGrid="0" snapToObjects="1">
      <p:cViewPr varScale="1">
        <p:scale>
          <a:sx n="57" d="100"/>
          <a:sy n="57" d="100"/>
        </p:scale>
        <p:origin x="1388" y="32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7327327327328E-2"/>
          <c:y val="0.11493993993993994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365</c:v>
                </c:pt>
                <c:pt idx="1">
                  <c:v>303</c:v>
                </c:pt>
                <c:pt idx="2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9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EVOLUCIÓN DE NUEVOS FALLECIDOS DE 0 A 17 AÑOS</a:t>
            </a:r>
            <a:r>
              <a:rPr lang="es-PE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(datos por periodo de publicación de RADAR COVID 19 del 02 de setiembre 2021 al 03 febrero 2022)</a:t>
            </a:r>
          </a:p>
        </c:rich>
      </c:tx>
      <c:layout>
        <c:manualLayout>
          <c:xMode val="edge"/>
          <c:yMode val="edge"/>
          <c:x val="0.14400777401475368"/>
          <c:y val="5.60691301470468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layout>
                <c:manualLayout>
                  <c:x val="-1.6331493757849987E-2"/>
                  <c:y val="-3.797270801978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12E49-0D39-400F-BAA8-689049944A6E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layout>
                <c:manualLayout>
                  <c:x val="-2.3109420175613207E-2"/>
                  <c:y val="-8.282801213742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layout>
                <c:manualLayout>
                  <c:x val="-2.9529770947715289E-2"/>
                  <c:y val="-6.0400360078602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layout>
                <c:manualLayout>
                  <c:x val="-4.3085623783242127E-2"/>
                  <c:y val="-4.0776164527136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Hoja1!$A$2:$A$28</c:f>
              <c:strCache>
                <c:ptCount val="22"/>
                <c:pt idx="0">
                  <c:v>02/09
08/09</c:v>
                </c:pt>
                <c:pt idx="1">
                  <c:v>09/09
15/09</c:v>
                </c:pt>
                <c:pt idx="2">
                  <c:v>16/09
22/09</c:v>
                </c:pt>
                <c:pt idx="3">
                  <c:v>23/09
29/09</c:v>
                </c:pt>
                <c:pt idx="4">
                  <c:v>30/09
07/10</c:v>
                </c:pt>
                <c:pt idx="5">
                  <c:v>08/10
14/10</c:v>
                </c:pt>
                <c:pt idx="6">
                  <c:v>15/10
21/10</c:v>
                </c:pt>
                <c:pt idx="7">
                  <c:v>22/10
28/10</c:v>
                </c:pt>
                <c:pt idx="8">
                  <c:v>29/10
04/11</c:v>
                </c:pt>
                <c:pt idx="9">
                  <c:v>05/11
11/11</c:v>
                </c:pt>
                <c:pt idx="10">
                  <c:v>12/11
18/11</c:v>
                </c:pt>
                <c:pt idx="11">
                  <c:v>19/11
25/11</c:v>
                </c:pt>
                <c:pt idx="12">
                  <c:v>26/11
02/12</c:v>
                </c:pt>
                <c:pt idx="13">
                  <c:v>03/12
09/12</c:v>
                </c:pt>
                <c:pt idx="14">
                  <c:v>10/12
16/12</c:v>
                </c:pt>
                <c:pt idx="15">
                  <c:v>17/12
23/12</c:v>
                </c:pt>
                <c:pt idx="16">
                  <c:v>24/12
29/12</c:v>
                </c:pt>
                <c:pt idx="17">
                  <c:v>30/12
06/01</c:v>
                </c:pt>
                <c:pt idx="18">
                  <c:v>07/01
13/01</c:v>
                </c:pt>
                <c:pt idx="19">
                  <c:v>14/01
20/01</c:v>
                </c:pt>
                <c:pt idx="20">
                  <c:v>21/01
27/01</c:v>
                </c:pt>
                <c:pt idx="21">
                  <c:v>27/01
03/02</c:v>
                </c:pt>
              </c:strCache>
            </c:strRef>
          </c:cat>
          <c:val>
            <c:numRef>
              <c:f>Hoja1!$B$2:$B$28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8</c:v>
                </c:pt>
                <c:pt idx="19">
                  <c:v>13</c:v>
                </c:pt>
                <c:pt idx="20">
                  <c:v>22</c:v>
                </c:pt>
                <c:pt idx="2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14/2/2022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14/02/2022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14/02/2022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14/02/2022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14/02/2022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14/02/2022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14/02/2022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14/02/2022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82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5536096" y="209020"/>
            <a:ext cx="462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 28 de enero al 03 de febrero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51176" y="3194458"/>
            <a:ext cx="3043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03 de febrero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1,253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66550"/>
              </p:ext>
            </p:extLst>
          </p:nvPr>
        </p:nvGraphicFramePr>
        <p:xfrm>
          <a:off x="5453588" y="3555714"/>
          <a:ext cx="2852254" cy="28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585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365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303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03 de febrero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3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08051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56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97115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3,331,289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206,646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214,838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1,253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188007CE-FB22-448A-8922-76B572E3ECB0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03 de febrero 2022. Fuente: Ministerio de Salud. Plataforma Nacional Datos abiertos.  Recuperado el 04/02/2022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82 – Del 28 enero - Al 03 febrero 2022</a:t>
            </a:r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28 enero-03 febrero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2022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19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83163"/>
              </p:ext>
            </p:extLst>
          </p:nvPr>
        </p:nvGraphicFramePr>
        <p:xfrm>
          <a:off x="5453588" y="3743968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3883309" y="4498486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 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6683206" y="3583078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9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7984054" y="4298904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2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28 enero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– 03 </a:t>
            </a:r>
            <a:r>
              <a:rPr lang="en-US" sz="15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febrero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4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87238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170,555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1,315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15,022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C3E64ACA-F3D4-480A-B347-AD53AC3B8576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03 de febrero 2022. Fuente: Ministerio de Salud. Plataforma Nacional Datos abiertos.  Recuperado el 04/02/2022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743A4A7-6BC3-463E-BED1-0CC2F75C4104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82 – Del 28 enero - Al 03 febrero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414447"/>
              </p:ext>
            </p:extLst>
          </p:nvPr>
        </p:nvGraphicFramePr>
        <p:xfrm>
          <a:off x="509797" y="1485923"/>
          <a:ext cx="9368647" cy="45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2">
                    <a:lumMod val="75000"/>
                  </a:schemeClr>
                </a:solidFill>
              </a:rPr>
              <a:t>Las cifras resaltadas en amarillo  representan un periodo superior a 07 días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73DE99-AB7E-4EC0-B7B6-00E7F9D2B931}"/>
              </a:ext>
            </a:extLst>
          </p:cNvPr>
          <p:cNvSpPr txBox="1"/>
          <p:nvPr/>
        </p:nvSpPr>
        <p:spPr>
          <a:xfrm>
            <a:off x="78601" y="6740925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82 – Del 28 enero - Al 03 febrero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82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28 enero al 03 febrero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15301</TotalTime>
  <Words>546</Words>
  <Application>Microsoft Office PowerPoint</Application>
  <PresentationFormat>Personalizado</PresentationFormat>
  <Paragraphs>145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666</cp:revision>
  <dcterms:created xsi:type="dcterms:W3CDTF">2020-09-05T20:49:00Z</dcterms:created>
  <dcterms:modified xsi:type="dcterms:W3CDTF">2022-02-14T19:28:22Z</dcterms:modified>
</cp:coreProperties>
</file>