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79" r:id="rId2"/>
    <p:sldId id="270" r:id="rId3"/>
    <p:sldId id="266" r:id="rId4"/>
    <p:sldId id="269" r:id="rId5"/>
    <p:sldId id="281" r:id="rId6"/>
    <p:sldId id="286" r:id="rId7"/>
    <p:sldId id="280" r:id="rId8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1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6357" autoAdjust="0"/>
  </p:normalViewPr>
  <p:slideViewPr>
    <p:cSldViewPr snapToGrid="0" snapToObjects="1">
      <p:cViewPr>
        <p:scale>
          <a:sx n="64" d="100"/>
          <a:sy n="64" d="100"/>
        </p:scale>
        <p:origin x="2856" y="1032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7327327327328E-2"/>
          <c:y val="0.11493993993993994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419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419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419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383</c:v>
                </c:pt>
                <c:pt idx="1">
                  <c:v>319</c:v>
                </c:pt>
                <c:pt idx="2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Gráfico 3 . EVOLUCIÓN DE NUEVOS FALLECIDOS DE 0 A 17 AÑOS</a:t>
            </a:r>
            <a:r>
              <a:rPr lang="es-PE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(datos por periodo de publicación de RADAR COVID 19 del 15 de octubre 2021 al 19 marzo 2022)</a:t>
            </a:r>
          </a:p>
        </c:rich>
      </c:tx>
      <c:layout>
        <c:manualLayout>
          <c:xMode val="edge"/>
          <c:yMode val="edge"/>
          <c:x val="0.14400777401475368"/>
          <c:y val="5.60691301470468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9.3489093671207987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9-9616-41F1-B90F-30120879DB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412E49-0D39-400F-BAA8-689049944A6E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419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529369075385159E-2"/>
                      <c:h val="5.07145282180038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layout>
                <c:manualLayout>
                  <c:x val="-2.3109420175613207E-2"/>
                  <c:y val="-8.282801213742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layout>
                <c:manualLayout>
                  <c:x val="-2.9529770947715289E-2"/>
                  <c:y val="-6.0400360078602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layout>
                <c:manualLayout>
                  <c:x val="-4.3085623783242127E-2"/>
                  <c:y val="-4.0776164527136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75000"/>
                        </a:srgb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layout>
                <c:manualLayout>
                  <c:x val="-1.3262747545083282E-2"/>
                  <c:y val="-5.7596903571250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layout>
                <c:manualLayout>
                  <c:x val="-1.4975908474297302E-2"/>
                  <c:y val="-3.2365795005079336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Hoja1!$A$2:$A$31</c:f>
              <c:strCache>
                <c:ptCount val="22"/>
                <c:pt idx="0">
                  <c:v>15/10
21/10</c:v>
                </c:pt>
                <c:pt idx="1">
                  <c:v>22/10
28/10</c:v>
                </c:pt>
                <c:pt idx="2">
                  <c:v>29/10
04/11</c:v>
                </c:pt>
                <c:pt idx="3">
                  <c:v>05/11
11/11</c:v>
                </c:pt>
                <c:pt idx="4">
                  <c:v>12/11
18/11</c:v>
                </c:pt>
                <c:pt idx="5">
                  <c:v>19/11
25/11</c:v>
                </c:pt>
                <c:pt idx="6">
                  <c:v>26/11
02/12</c:v>
                </c:pt>
                <c:pt idx="7">
                  <c:v>03/12
09/12</c:v>
                </c:pt>
                <c:pt idx="8">
                  <c:v>10/12
16/12</c:v>
                </c:pt>
                <c:pt idx="9">
                  <c:v>17/12
23/12</c:v>
                </c:pt>
                <c:pt idx="10">
                  <c:v>24/12
29/12</c:v>
                </c:pt>
                <c:pt idx="11">
                  <c:v>30/12
06/01</c:v>
                </c:pt>
                <c:pt idx="12">
                  <c:v>07/01
13/01</c:v>
                </c:pt>
                <c:pt idx="13">
                  <c:v>14/01
20/01</c:v>
                </c:pt>
                <c:pt idx="14">
                  <c:v>21/01
27/01</c:v>
                </c:pt>
                <c:pt idx="15">
                  <c:v>28/01
03/02</c:v>
                </c:pt>
                <c:pt idx="16">
                  <c:v>04/02
12/02</c:v>
                </c:pt>
                <c:pt idx="17">
                  <c:v>13/02
19/02</c:v>
                </c:pt>
                <c:pt idx="18">
                  <c:v>20/02
26/02</c:v>
                </c:pt>
                <c:pt idx="19">
                  <c:v>27/02
05/03</c:v>
                </c:pt>
                <c:pt idx="20">
                  <c:v>06/03
12/03</c:v>
                </c:pt>
                <c:pt idx="21">
                  <c:v>13/03
19/03</c:v>
                </c:pt>
              </c:strCache>
            </c:strRef>
          </c:cat>
          <c:val>
            <c:numRef>
              <c:f>Hoja1!$B$2:$B$31</c:f>
              <c:numCache>
                <c:formatCode>Estándar</c:formatCode>
                <c:ptCount val="22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8</c:v>
                </c:pt>
                <c:pt idx="13">
                  <c:v>13</c:v>
                </c:pt>
                <c:pt idx="14">
                  <c:v>22</c:v>
                </c:pt>
                <c:pt idx="15">
                  <c:v>19</c:v>
                </c:pt>
                <c:pt idx="16">
                  <c:v>20</c:v>
                </c:pt>
                <c:pt idx="17">
                  <c:v>14</c:v>
                </c:pt>
                <c:pt idx="18">
                  <c:v>12</c:v>
                </c:pt>
                <c:pt idx="19">
                  <c:v>7</c:v>
                </c:pt>
                <c:pt idx="20">
                  <c:v>7</c:v>
                </c:pt>
                <c:pt idx="2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Estándar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  <c:max val="25"/>
        </c:scaling>
        <c:delete val="0"/>
        <c:axPos val="l"/>
        <c:numFmt formatCode="Estándar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072633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22/3/2022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93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22/03/2022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22/03/2022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22/03/2022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22/03/2022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22/03/2022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88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5536096" y="209020"/>
            <a:ext cx="4629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</a:t>
            </a:r>
            <a:r>
              <a:rPr lang="es-PE" sz="1400" b="1" i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13 al 19 de marzo</a:t>
            </a: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2973630" y="3103101"/>
            <a:ext cx="32735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19 de marzo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1,334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19657"/>
              </p:ext>
            </p:extLst>
          </p:nvPr>
        </p:nvGraphicFramePr>
        <p:xfrm>
          <a:off x="5486603" y="3555714"/>
          <a:ext cx="2852254" cy="28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632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383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319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562445" y="1453618"/>
            <a:ext cx="299696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19 de marzo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2566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7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983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26736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0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3,541,396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211,865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236,841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1,334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188007CE-FB22-448A-8922-76B572E3ECB0}"/>
              </a:ext>
            </a:extLst>
          </p:cNvPr>
          <p:cNvSpPr txBox="1"/>
          <p:nvPr/>
        </p:nvSpPr>
        <p:spPr>
          <a:xfrm>
            <a:off x="2960606" y="6535971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12 de marzo 2022. Fuente: Ministerio de Salud. Plataforma Nacional Datos abiertos.  Recuperado el 13/03/2022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88 – Del 13 al 19 marzo 2022</a:t>
            </a:r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13-19 mar 20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    6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33414"/>
              </p:ext>
            </p:extLst>
          </p:nvPr>
        </p:nvGraphicFramePr>
        <p:xfrm>
          <a:off x="5453588" y="3743968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209482" y="5054560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805060" y="4157183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2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8169482" y="5222454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2</a:t>
            </a:r>
          </a:p>
          <a:p>
            <a:endParaRPr lang="es-PE" sz="1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13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-19 mar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5012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4,901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0B793FD4-CE2E-46FE-A917-F52281F443B3}"/>
              </a:ext>
            </a:extLst>
          </p:cNvPr>
          <p:cNvSpPr txBox="1"/>
          <p:nvPr/>
        </p:nvSpPr>
        <p:spPr>
          <a:xfrm>
            <a:off x="2960606" y="6535971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12 de marzo 2022. Fuente: Ministerio de Salud. Plataforma Nacional Datos abiertos.  Recuperado el 13/03/2022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D36E002-D703-4E3C-BCCB-D2774B4F908C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88 – Del 13 al 19 marzo 2022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36512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20348"/>
              </p:ext>
            </p:extLst>
          </p:nvPr>
        </p:nvGraphicFramePr>
        <p:xfrm>
          <a:off x="509797" y="1485923"/>
          <a:ext cx="9368647" cy="453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2">
                    <a:lumMod val="75000"/>
                  </a:schemeClr>
                </a:solidFill>
              </a:rPr>
              <a:t>Las cifras resaltadas en amarillo  representan un periodo superior a 07 días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BBE46F-CDC0-4B7A-984A-E56DB1877F4A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88 – Del 13 al 19 marzo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3" y="1446164"/>
            <a:ext cx="10335219" cy="51493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E0C9A9-D00C-444A-96F4-210D41A000F2}"/>
              </a:ext>
            </a:extLst>
          </p:cNvPr>
          <p:cNvSpPr txBox="1"/>
          <p:nvPr/>
        </p:nvSpPr>
        <p:spPr>
          <a:xfrm>
            <a:off x="222990" y="6161649"/>
            <a:ext cx="693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Nota: El Minsa hace correcciones diarias de semanas anteriores, en especial de los casos de menores de 0-5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1FFAE7-F2CD-4CC7-8D6B-6D51F8DC4852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88 – Del 13 al 19 marzo 2022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909BF32-5F3C-44C3-A760-2A3EE86D0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63" y="1698764"/>
            <a:ext cx="10178062" cy="42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C3696F9-1B50-45DB-B99B-5E886E4200EB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88 – Del 13 al 19 marzo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B70948-9912-479C-AF7A-9B682D71F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041" y="1424709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88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 13 al 19 de marzo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17937</TotalTime>
  <Words>692</Words>
  <Application>Microsoft Office PowerPoint</Application>
  <PresentationFormat>Personalizado</PresentationFormat>
  <Paragraphs>160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VICENTELO ALIAGA ANA LUCIA</cp:lastModifiedBy>
  <cp:revision>689</cp:revision>
  <dcterms:created xsi:type="dcterms:W3CDTF">2020-09-05T20:49:00Z</dcterms:created>
  <dcterms:modified xsi:type="dcterms:W3CDTF">2022-03-23T11:34:08Z</dcterms:modified>
</cp:coreProperties>
</file>