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27327327327328E-2"/>
          <c:y val="0.11493993993993994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396</c:v>
                </c:pt>
                <c:pt idx="1">
                  <c:v>327</c:v>
                </c:pt>
                <c:pt idx="2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2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(datos por periodo de publicación de RADAR COVID-19 del 14 de enero  al 18 de junio 2022)</a:t>
            </a:r>
          </a:p>
        </c:rich>
      </c:tx>
      <c:layout>
        <c:manualLayout>
          <c:xMode val="edge"/>
          <c:yMode val="edge"/>
          <c:x val="0.14400777401475368"/>
          <c:y val="5.606913014704680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97635646838E-2"/>
          <c:y val="9.3489093671207987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1-EF11-4022-A29C-9A9181202AD0}"/>
              </c:ext>
            </c:extLst>
          </c:dPt>
          <c:dLbls>
            <c:dLbl>
              <c:idx val="0"/>
              <c:layout>
                <c:manualLayout>
                  <c:x val="-2.9529770947715289E-2"/>
                  <c:y val="-6.0400360078602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layout>
                <c:manualLayout>
                  <c:x val="-4.3085623783242127E-2"/>
                  <c:y val="-4.0776164527136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75000"/>
                        </a:srgb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layout>
                <c:manualLayout>
                  <c:x val="-1.3262747545083282E-2"/>
                  <c:y val="-5.7596903571250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layout>
                <c:manualLayout>
                  <c:x val="-1.4975908474297302E-2"/>
                  <c:y val="-3.2365795005079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spPr>
                <a:noFill/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14/01
20/01</c:v>
                </c:pt>
                <c:pt idx="1">
                  <c:v>21/01
27/01</c:v>
                </c:pt>
                <c:pt idx="2">
                  <c:v>28/01
03/02</c:v>
                </c:pt>
                <c:pt idx="3">
                  <c:v>04/02
12/02</c:v>
                </c:pt>
                <c:pt idx="4">
                  <c:v>13/02
19/02</c:v>
                </c:pt>
                <c:pt idx="5">
                  <c:v>20/02
26/02</c:v>
                </c:pt>
                <c:pt idx="6">
                  <c:v>27/02
05/03</c:v>
                </c:pt>
                <c:pt idx="7">
                  <c:v>06/03
12/03</c:v>
                </c:pt>
                <c:pt idx="8">
                  <c:v>13/03
19/03</c:v>
                </c:pt>
                <c:pt idx="9">
                  <c:v>20/03
26/03</c:v>
                </c:pt>
                <c:pt idx="10">
                  <c:v>27/03
02/04</c:v>
                </c:pt>
                <c:pt idx="11">
                  <c:v>03/04
09/04</c:v>
                </c:pt>
                <c:pt idx="12">
                  <c:v>10/04
16/04</c:v>
                </c:pt>
                <c:pt idx="13">
                  <c:v>17/04
23/04</c:v>
                </c:pt>
                <c:pt idx="14">
                  <c:v>24/04
30/04</c:v>
                </c:pt>
                <c:pt idx="15">
                  <c:v>01/05
07/05</c:v>
                </c:pt>
                <c:pt idx="16">
                  <c:v>08/05
14/05</c:v>
                </c:pt>
                <c:pt idx="17">
                  <c:v>15/05
21/05</c:v>
                </c:pt>
                <c:pt idx="18">
                  <c:v>22/05
28/05</c:v>
                </c:pt>
                <c:pt idx="19">
                  <c:v>29/05
04/06</c:v>
                </c:pt>
                <c:pt idx="20">
                  <c:v>05/06
11/06</c:v>
                </c:pt>
                <c:pt idx="21">
                  <c:v>12/06
18/06</c:v>
                </c:pt>
              </c:strCache>
            </c:strRef>
          </c:cat>
          <c:val>
            <c:numRef>
              <c:f>Hoja1!$B$2:$B$31</c:f>
              <c:numCache>
                <c:formatCode>General</c:formatCode>
                <c:ptCount val="22"/>
                <c:pt idx="0">
                  <c:v>13</c:v>
                </c:pt>
                <c:pt idx="1">
                  <c:v>22</c:v>
                </c:pt>
                <c:pt idx="2">
                  <c:v>19</c:v>
                </c:pt>
                <c:pt idx="3">
                  <c:v>18</c:v>
                </c:pt>
                <c:pt idx="4">
                  <c:v>15</c:v>
                </c:pt>
                <c:pt idx="5">
                  <c:v>15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2</c:v>
                </c:pt>
                <c:pt idx="11">
                  <c:v>7</c:v>
                </c:pt>
                <c:pt idx="12">
                  <c:v>6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00"/>
        <c:noMultiLvlLbl val="0"/>
      </c:catAx>
      <c:valAx>
        <c:axId val="966021839"/>
        <c:scaling>
          <c:orientation val="minMax"/>
          <c:max val="2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22/6/2022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22/06/2022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22/06/2022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22/06/2022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22/06/2022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22/06/2022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22/06/2022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22/06/2022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22/06/2022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22/06/2022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22/06/2022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22/06/2022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22/06/2022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Relationship Id="rId9" Type="http://schemas.openxmlformats.org/officeDocument/2006/relationships/hyperlink" Target="https://www.datosabiertos.gob.pe/search/field_topic/covid-19-917?sort_by=chang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101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4948518" y="209020"/>
            <a:ext cx="521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 12 al 18 de junio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18 de junio 2022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1,379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012630"/>
              </p:ext>
            </p:extLst>
          </p:nvPr>
        </p:nvGraphicFramePr>
        <p:xfrm>
          <a:off x="5486603" y="3555714"/>
          <a:ext cx="2852254" cy="285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656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396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327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562445" y="1453618"/>
            <a:ext cx="2996960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18 de junio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909205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3,599,501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213,389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243,612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1,379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188007CE-FB22-448A-8922-76B572E3ECB0}"/>
              </a:ext>
            </a:extLst>
          </p:cNvPr>
          <p:cNvSpPr txBox="1"/>
          <p:nvPr/>
        </p:nvSpPr>
        <p:spPr>
          <a:xfrm>
            <a:off x="2960606" y="6535971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18 de junio 2022. Fuente: Ministerio de Salud. Plataforma Nacional Datos abiertos.  Recuperado el 19/06/2022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101 – Del 12 al 18 junio 2022</a:t>
            </a:r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12-18 junio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  3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15881"/>
              </p:ext>
            </p:extLst>
          </p:nvPr>
        </p:nvGraphicFramePr>
        <p:xfrm>
          <a:off x="5453588" y="3743968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2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2454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0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el  12-18 junio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23247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8,619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904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F7067499-2539-4B63-A769-D1F0593AEF51}"/>
              </a:ext>
            </a:extLst>
          </p:cNvPr>
          <p:cNvSpPr txBox="1"/>
          <p:nvPr/>
        </p:nvSpPr>
        <p:spPr>
          <a:xfrm>
            <a:off x="2960606" y="6535971"/>
            <a:ext cx="6667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b="1" dirty="0">
                <a:latin typeface="Poppins" pitchFamily="2" charset="77"/>
              </a:rPr>
              <a:t>Nota: Incluye el 18 de junio 2022. Fuente: Ministerio de Salud. Plataforma Nacional Datos abiertos.  Recuperado el 19/06/2022 de </a:t>
            </a:r>
            <a:r>
              <a:rPr lang="es-PE" sz="700" b="1" dirty="0">
                <a:latin typeface="Poppins" pitchFamily="2" charset="77"/>
                <a:hlinkClick r:id="rId9"/>
              </a:rPr>
              <a:t>ttps://www.datosabiertos.gob.pe/search/field_topic/covid-19-917?sort_by=changed</a:t>
            </a:r>
            <a:r>
              <a:rPr lang="es-PE" sz="700" b="1" dirty="0">
                <a:latin typeface="Poppins" pitchFamily="2" charset="77"/>
              </a:rPr>
              <a:t> . Elaborado por Terre des Hommes Suisse/Incidencia/Ana Cecilia Aliaga M.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1DA2D3C-E446-4782-8C3D-6B3A2F0BC837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101 – Del 12 al 18 junio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891809"/>
              </p:ext>
            </p:extLst>
          </p:nvPr>
        </p:nvGraphicFramePr>
        <p:xfrm>
          <a:off x="509797" y="1431795"/>
          <a:ext cx="9561008" cy="458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574FCC3A-69C6-49FC-A216-9F49D8ABBD4E}"/>
              </a:ext>
            </a:extLst>
          </p:cNvPr>
          <p:cNvSpPr txBox="1"/>
          <p:nvPr/>
        </p:nvSpPr>
        <p:spPr>
          <a:xfrm>
            <a:off x="509798" y="6068410"/>
            <a:ext cx="440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900" b="1" dirty="0">
                <a:solidFill>
                  <a:schemeClr val="accent2">
                    <a:lumMod val="75000"/>
                  </a:schemeClr>
                </a:solidFill>
              </a:rPr>
              <a:t>Las cifras resaltadas en amarillo  representan un periodo superior a 07 días</a:t>
            </a:r>
          </a:p>
          <a:p>
            <a:r>
              <a:rPr lang="es-419" sz="900" b="1" dirty="0"/>
              <a:t>Las cifras en color negro = periodo del boletín Radar Covid-19 semanal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89578B8-A2B5-4346-8BEB-3A6E22A60ACB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101 – Del 12 al 18 junio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38262" y="1360969"/>
            <a:ext cx="10375557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6" y="1446164"/>
            <a:ext cx="10178147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B5616E-D71A-4BBB-B8D1-F5F3E3149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" y="1800212"/>
            <a:ext cx="10178147" cy="403337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3D684CC-5FC0-4B50-B929-1F8E6C920C3A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101 – Del 12 al 18 junio 2022</a:t>
            </a:r>
          </a:p>
        </p:txBody>
      </p:sp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5C187F-CCD2-48DB-8E54-17E515EBC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788" y="1425144"/>
            <a:ext cx="7162800" cy="51911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714F2BE-CC45-459A-AB5A-3257E01ADE21}"/>
              </a:ext>
            </a:extLst>
          </p:cNvPr>
          <p:cNvSpPr txBox="1"/>
          <p:nvPr/>
        </p:nvSpPr>
        <p:spPr>
          <a:xfrm>
            <a:off x="78601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101 – Del 12 al 18 junio 2022</a:t>
            </a:r>
          </a:p>
        </p:txBody>
      </p:sp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101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12 al 18 de junio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21738</TotalTime>
  <Words>588</Words>
  <Application>Microsoft Office PowerPoint</Application>
  <PresentationFormat>Personalizado</PresentationFormat>
  <Paragraphs>138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720</cp:revision>
  <dcterms:created xsi:type="dcterms:W3CDTF">2020-09-05T20:49:00Z</dcterms:created>
  <dcterms:modified xsi:type="dcterms:W3CDTF">2022-06-23T01:25:48Z</dcterms:modified>
</cp:coreProperties>
</file>