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7327327327328E-2"/>
          <c:y val="0.11493993993993994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400</c:v>
                </c:pt>
                <c:pt idx="1">
                  <c:v>329</c:v>
                </c:pt>
                <c:pt idx="2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(datos por periodo de publicación de RADAR COVID-19 del 13 de febrero al 16 de julio 2022)</a:t>
            </a:r>
          </a:p>
        </c:rich>
      </c:tx>
      <c:layout>
        <c:manualLayout>
          <c:xMode val="edge"/>
          <c:yMode val="edge"/>
          <c:x val="0.14400777401475368"/>
          <c:y val="5.60691301470468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D7E-4280-91D9-2FB0D3C6779D}"/>
              </c:ext>
            </c:extLst>
          </c:dPt>
          <c:dLbls>
            <c:dLbl>
              <c:idx val="0"/>
              <c:layout>
                <c:manualLayout>
                  <c:x val="-1.3262747545083282E-2"/>
                  <c:y val="-5.7596903571250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layout>
                <c:manualLayout>
                  <c:x val="-1.4975908474297302E-2"/>
                  <c:y val="-3.2365795005079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13/02
19/02</c:v>
                </c:pt>
                <c:pt idx="1">
                  <c:v>20/02
26/02</c:v>
                </c:pt>
                <c:pt idx="2">
                  <c:v>27/02
05/03</c:v>
                </c:pt>
                <c:pt idx="3">
                  <c:v>06/03
12/03</c:v>
                </c:pt>
                <c:pt idx="4">
                  <c:v>13/03
19/03</c:v>
                </c:pt>
                <c:pt idx="5">
                  <c:v>20/03
26/03</c:v>
                </c:pt>
                <c:pt idx="6">
                  <c:v>27/03
02/04</c:v>
                </c:pt>
                <c:pt idx="7">
                  <c:v>03/04
09/04</c:v>
                </c:pt>
                <c:pt idx="8">
                  <c:v>10/04
16/04</c:v>
                </c:pt>
                <c:pt idx="9">
                  <c:v>17/04
23/04</c:v>
                </c:pt>
                <c:pt idx="10">
                  <c:v>24/04
30/04</c:v>
                </c:pt>
                <c:pt idx="11">
                  <c:v>01/05
07/05</c:v>
                </c:pt>
                <c:pt idx="12">
                  <c:v>08/05
14/05</c:v>
                </c:pt>
                <c:pt idx="13">
                  <c:v>15/05
21/05</c:v>
                </c:pt>
                <c:pt idx="14">
                  <c:v>22/05
28/05</c:v>
                </c:pt>
                <c:pt idx="15">
                  <c:v>29/05
04/06</c:v>
                </c:pt>
                <c:pt idx="16">
                  <c:v>05/06
11/06</c:v>
                </c:pt>
                <c:pt idx="17">
                  <c:v>12/06
18/06</c:v>
                </c:pt>
                <c:pt idx="18">
                  <c:v>19/06
25/06</c:v>
                </c:pt>
                <c:pt idx="19">
                  <c:v>26/06
02/07</c:v>
                </c:pt>
                <c:pt idx="20">
                  <c:v>03/07
09/07</c:v>
                </c:pt>
                <c:pt idx="21">
                  <c:v>10/07
16/07</c:v>
                </c:pt>
              </c:strCache>
            </c:strRef>
          </c:cat>
          <c:val>
            <c:numRef>
              <c:f>Hoja1!$B$2:$B$31</c:f>
              <c:numCache>
                <c:formatCode>General</c:formatCode>
                <c:ptCount val="22"/>
                <c:pt idx="0">
                  <c:v>15</c:v>
                </c:pt>
                <c:pt idx="1">
                  <c:v>15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4</c:v>
                </c:pt>
                <c:pt idx="19">
                  <c:v>2</c:v>
                </c:pt>
                <c:pt idx="20">
                  <c:v>2</c:v>
                </c:pt>
                <c:pt idx="2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20/7/2022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20/07/2022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20/07/2022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20/07/2022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20/07/2022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20/07/2022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20/07/2022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20/07/2022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20/07/2022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20/07/2022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20/07/2022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20/07/2022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20/07/2022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105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4948518" y="209020"/>
            <a:ext cx="521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10 al 16 de  julio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16 de julio 2022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1,395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475015"/>
              </p:ext>
            </p:extLst>
          </p:nvPr>
        </p:nvGraphicFramePr>
        <p:xfrm>
          <a:off x="5486603" y="3555714"/>
          <a:ext cx="2852254" cy="28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666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400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329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23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433918" y="1453618"/>
            <a:ext cx="312548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16 de julio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21045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3,749,635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213,825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260,309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1,395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188007CE-FB22-448A-8922-76B572E3ECB0}"/>
              </a:ext>
            </a:extLst>
          </p:cNvPr>
          <p:cNvSpPr txBox="1"/>
          <p:nvPr/>
        </p:nvSpPr>
        <p:spPr>
          <a:xfrm>
            <a:off x="2858533" y="6535971"/>
            <a:ext cx="676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16 Julio 2022 . Solamente por esta semana la variación de casos nuevos de NNA contagiados corresponde a 6 días. Fuente: Ministerio de Salud. Plataforma Nacional Datos abiertos.  Recuperado el 17/07/2022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</a:t>
            </a:r>
            <a:r>
              <a:rPr lang="es-PE" sz="700" b="1" dirty="0" err="1">
                <a:latin typeface="Poppins" pitchFamily="2" charset="77"/>
              </a:rPr>
              <a:t>Hommes</a:t>
            </a:r>
            <a:r>
              <a:rPr lang="es-PE" sz="700" b="1" dirty="0">
                <a:latin typeface="Poppins" pitchFamily="2" charset="77"/>
              </a:rPr>
              <a:t> </a:t>
            </a:r>
            <a:r>
              <a:rPr lang="es-PE" sz="700" b="1" dirty="0" err="1">
                <a:latin typeface="Poppins" pitchFamily="2" charset="77"/>
              </a:rPr>
              <a:t>Suisse</a:t>
            </a:r>
            <a:r>
              <a:rPr lang="es-PE" sz="700" b="1" dirty="0">
                <a:latin typeface="Poppins" pitchFamily="2" charset="77"/>
              </a:rPr>
              <a:t>/Incidencia/Ana Cecilia Aliaga M.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105– Del 10 al 16 julio 2022</a:t>
            </a:r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10 al 16 julio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  5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19980"/>
              </p:ext>
            </p:extLst>
          </p:nvPr>
        </p:nvGraphicFramePr>
        <p:xfrm>
          <a:off x="5453588" y="3743968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2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2454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0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 10-16 </a:t>
            </a:r>
            <a:r>
              <a:rPr lang="en-US" sz="15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julio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945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74,483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8,274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95339FC0-96B6-451D-ACBC-5EDC57D3BFA3}"/>
              </a:ext>
            </a:extLst>
          </p:cNvPr>
          <p:cNvSpPr txBox="1"/>
          <p:nvPr/>
        </p:nvSpPr>
        <p:spPr>
          <a:xfrm>
            <a:off x="2858533" y="6535971"/>
            <a:ext cx="676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16 Julio 2022 . Solamente por esta semana la variación de casos nuevos de NNA contagiados corresponde a 6 días. Fuente: Ministerio de Salud. Plataforma Nacional Datos abiertos.  Recuperado el 17/07/2022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</a:t>
            </a:r>
            <a:r>
              <a:rPr lang="es-PE" sz="700" b="1" dirty="0" err="1">
                <a:latin typeface="Poppins" pitchFamily="2" charset="77"/>
              </a:rPr>
              <a:t>Hommes</a:t>
            </a:r>
            <a:r>
              <a:rPr lang="es-PE" sz="700" b="1" dirty="0">
                <a:latin typeface="Poppins" pitchFamily="2" charset="77"/>
              </a:rPr>
              <a:t> </a:t>
            </a:r>
            <a:r>
              <a:rPr lang="es-PE" sz="700" b="1" dirty="0" err="1">
                <a:latin typeface="Poppins" pitchFamily="2" charset="77"/>
              </a:rPr>
              <a:t>Suisse</a:t>
            </a:r>
            <a:r>
              <a:rPr lang="es-PE" sz="700" b="1" dirty="0">
                <a:latin typeface="Poppins" pitchFamily="2" charset="77"/>
              </a:rPr>
              <a:t>/Incidencia/Ana Cecilia Aliaga M.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0174232-A8D5-4AFF-AFC0-579E94B3D850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105– Del 10 al 16 julio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444645"/>
              </p:ext>
            </p:extLst>
          </p:nvPr>
        </p:nvGraphicFramePr>
        <p:xfrm>
          <a:off x="509797" y="1431795"/>
          <a:ext cx="9561008" cy="458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2">
                    <a:lumMod val="75000"/>
                  </a:schemeClr>
                </a:solidFill>
              </a:rPr>
              <a:t>Las cifras resaltadas en amarillo  representan un periodo superior a 07 días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1EEAB5-0789-436E-9E9D-6F64DCB4389F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105– Del 10 al 16 julio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60969"/>
            <a:ext cx="10375557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6" y="1446164"/>
            <a:ext cx="10178147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B596FA-5037-464C-9CF3-A268214BA72A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105– Del 10 al 16 julio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AF3F1A-78A1-4862-877C-D1092B4C7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" y="1800212"/>
            <a:ext cx="10047521" cy="40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E1DF2-4811-4D85-9C5C-2AEAFBE9BC44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105– Del 10 al 16 julio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1F2D86-62FF-4670-8782-4248C327C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779" y="1431795"/>
            <a:ext cx="72199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105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10 al 16 de julio del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22060</TotalTime>
  <Words>623</Words>
  <Application>Microsoft Office PowerPoint</Application>
  <PresentationFormat>Personalizado</PresentationFormat>
  <Paragraphs>138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731</cp:revision>
  <dcterms:created xsi:type="dcterms:W3CDTF">2020-09-05T20:49:00Z</dcterms:created>
  <dcterms:modified xsi:type="dcterms:W3CDTF">2022-07-20T19:17:34Z</dcterms:modified>
</cp:coreProperties>
</file>