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79" r:id="rId2"/>
    <p:sldId id="270" r:id="rId3"/>
    <p:sldId id="266" r:id="rId4"/>
    <p:sldId id="269" r:id="rId5"/>
    <p:sldId id="281" r:id="rId6"/>
    <p:sldId id="286" r:id="rId7"/>
    <p:sldId id="280" r:id="rId8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70"/>
            <p14:sldId id="266"/>
            <p14:sldId id="269"/>
            <p14:sldId id="281"/>
            <p14:sldId id="28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0C503D"/>
    <a:srgbClr val="EE8C4B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9" autoAdjust="0"/>
    <p:restoredTop sz="96357" autoAdjust="0"/>
  </p:normalViewPr>
  <p:slideViewPr>
    <p:cSldViewPr snapToGrid="0" snapToObjects="1">
      <p:cViewPr varScale="1">
        <p:scale>
          <a:sx n="62" d="100"/>
          <a:sy n="62" d="100"/>
        </p:scale>
        <p:origin x="1228" y="56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364229132469E-3"/>
          <c:y val="5.2603309522924677E-2"/>
          <c:w val="0.87023273273273272"/>
          <c:h val="0.870232732732732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430</c:v>
                </c:pt>
                <c:pt idx="1">
                  <c:v>350</c:v>
                </c:pt>
                <c:pt idx="2">
                  <c:v>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1901047746437"/>
          <c:y val="8.0038612757953528E-2"/>
          <c:w val="0.72715253655761836"/>
          <c:h val="0.778537327737521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2B-FB48-A06E-0F0D7A82C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Gráfico 3 . EVOLUCIÓN DE NUEVOS FALLECIDOS DE 0 A 17 AÑOS</a:t>
            </a:r>
            <a:r>
              <a:rPr lang="es-PE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Semana 26(26 jun – 02 julio 2022) – Semana 47 (20–26 nov 2022)</a:t>
            </a:r>
          </a:p>
        </c:rich>
      </c:tx>
      <c:layout>
        <c:manualLayout>
          <c:xMode val="edge"/>
          <c:yMode val="edge"/>
          <c:x val="0.11876979916761915"/>
          <c:y val="3.05928853437793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88989780162E-2"/>
          <c:y val="9.6036705845726503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7E-4280-91D9-2FB0D3C67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38-466C-93E3-D5E8DFB039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layout>
                <c:manualLayout>
                  <c:x val="-6.306866388983254E-5"/>
                  <c:y val="-4.21494174894777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layout>
                <c:manualLayout>
                  <c:x val="-8.0329396231025012E-3"/>
                  <c:y val="-3.96018491735246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Hoja1!$A$2:$A$31</c:f>
              <c:strCache>
                <c:ptCount val="22"/>
                <c:pt idx="0">
                  <c:v>Sem 26
 (26 jun - 02 julio 22)</c:v>
                </c:pt>
                <c:pt idx="1">
                  <c:v>Sem 27 
(03 - 09 julio 22)</c:v>
                </c:pt>
                <c:pt idx="2">
                  <c:v>Sem 28
 (10-16 julio 22)</c:v>
                </c:pt>
                <c:pt idx="3">
                  <c:v>Sem 29
 (17-23 julio 22)</c:v>
                </c:pt>
                <c:pt idx="4">
                  <c:v>Sem 30 
(24-30 julio 22)</c:v>
                </c:pt>
                <c:pt idx="5">
                  <c:v>Sem 31
 (31 jul - 
06 ago 22)</c:v>
                </c:pt>
                <c:pt idx="6">
                  <c:v>Sem 32
 (07 - 13 ago 22)</c:v>
                </c:pt>
                <c:pt idx="7">
                  <c:v>Sem 33
 (14 - 20 ago 22)</c:v>
                </c:pt>
                <c:pt idx="8">
                  <c:v>Sem 34
 (21 - 27 ago 22)</c:v>
                </c:pt>
                <c:pt idx="9">
                  <c:v>Sem 35
 (28 ago-03 set 22)</c:v>
                </c:pt>
                <c:pt idx="10">
                  <c:v>Sem 36
 (04 - 10 set 22)</c:v>
                </c:pt>
                <c:pt idx="11">
                  <c:v>Sem 37
 (11 - 17 set 22)</c:v>
                </c:pt>
                <c:pt idx="12">
                  <c:v>Sem 38
 (18 - 24 set 22)</c:v>
                </c:pt>
                <c:pt idx="13">
                  <c:v>Sem 39
 (25 set-01 oct 22)</c:v>
                </c:pt>
                <c:pt idx="14">
                  <c:v>Sem 40
 (02-08 oct 22)</c:v>
                </c:pt>
                <c:pt idx="15">
                  <c:v>Sem 41
 (09-15 oct 22)</c:v>
                </c:pt>
                <c:pt idx="16">
                  <c:v>Sem 42
 (16-22 oct 22)</c:v>
                </c:pt>
                <c:pt idx="17">
                  <c:v>Sem 43
 (23-29 oct 22)</c:v>
                </c:pt>
                <c:pt idx="18">
                  <c:v>Sem 44
 (30 oct -05nov 22)</c:v>
                </c:pt>
                <c:pt idx="19">
                  <c:v>Sem 45
 (06-12nov 22)</c:v>
                </c:pt>
                <c:pt idx="20">
                  <c:v>Sem 46
 (13-19nov 22)</c:v>
                </c:pt>
                <c:pt idx="21">
                  <c:v>Sem 47
 (20-26nov 22)</c:v>
                </c:pt>
              </c:strCache>
            </c:strRef>
          </c:cat>
          <c:val>
            <c:numRef>
              <c:f>Hoja1!$B$2:$B$31</c:f>
              <c:numCache>
                <c:formatCode>General</c:formatCode>
                <c:ptCount val="22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9</c:v>
                </c:pt>
                <c:pt idx="12">
                  <c:v>6</c:v>
                </c:pt>
                <c:pt idx="13">
                  <c:v>4</c:v>
                </c:pt>
                <c:pt idx="14">
                  <c:v>2</c:v>
                </c:pt>
                <c:pt idx="15">
                  <c:v>5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3</c:v>
                </c:pt>
                <c:pt idx="20">
                  <c:v>1</c:v>
                </c:pt>
                <c:pt idx="2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50"/>
        <c:noMultiLvlLbl val="0"/>
      </c:catAx>
      <c:valAx>
        <c:axId val="966021839"/>
        <c:scaling>
          <c:orientation val="minMax"/>
          <c:max val="1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30/11/2022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26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01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931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52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30/11/2022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30/11/2022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30/11/2022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30/11/2022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30/11/2022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30/11/2022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30/11/2022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30/11/2022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30/11/2022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30/11/2022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30/11/2022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30/11/2022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124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4948518" y="209020"/>
            <a:ext cx="521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20 al 26 de noviembre del 2022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2973630" y="3103101"/>
            <a:ext cx="32735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26 de noviembre 2022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1,486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865727"/>
              </p:ext>
            </p:extLst>
          </p:nvPr>
        </p:nvGraphicFramePr>
        <p:xfrm>
          <a:off x="5486603" y="3587643"/>
          <a:ext cx="2852254" cy="263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3680924" y="4547395"/>
            <a:ext cx="229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</a:rPr>
              <a:t>5 años:  706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97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430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218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350</a:t>
            </a:r>
            <a:endParaRPr lang="es-PE" sz="1400" b="1" dirty="0">
              <a:solidFill>
                <a:srgbClr val="E9A95C"/>
              </a:solidFill>
              <a:latin typeface="Poppins" pitchFamily="2" charset="77"/>
            </a:endParaRP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23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433918" y="1453618"/>
            <a:ext cx="3125487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 26 de noviembre 2022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fallecidos</a:t>
            </a:r>
          </a:p>
          <a:p>
            <a:r>
              <a:rPr lang="es-PE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(desde el inicio de la pandemia)</a:t>
            </a:r>
          </a:p>
          <a:p>
            <a:endParaRPr lang="es-PE" sz="16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92566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7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983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177DC6BC-996E-4A36-BD7A-18C63DAFF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840155"/>
              </p:ext>
            </p:extLst>
          </p:nvPr>
        </p:nvGraphicFramePr>
        <p:xfrm>
          <a:off x="5682539" y="2220460"/>
          <a:ext cx="432434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90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70463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25379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4,227,446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217,370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306,637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1,486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19AC87A4-2B54-4768-905C-C09F2E683FAA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124– Del 20-26 nov 2022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A6A25F1-900F-44F5-A53F-6BF1F7ECA362}"/>
              </a:ext>
            </a:extLst>
          </p:cNvPr>
          <p:cNvSpPr txBox="1"/>
          <p:nvPr/>
        </p:nvSpPr>
        <p:spPr>
          <a:xfrm>
            <a:off x="3125596" y="6311358"/>
            <a:ext cx="72319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Nota: incluye el 26 de noviembre 2022.  MINSA en fallecidos aumenta o disminuye casos de periodos anteriores todos los días. Fuente: Ministerio de Salud. Plataforma Nacional Datos abiertos.  Recuperado el 27/11/2022 de https://www.datosabiertos.gob.pe/search/field_topic/covid-19-917?sort_by=changed  . Elaborado por Terre des </a:t>
            </a:r>
            <a:r>
              <a:rPr lang="es-PE" sz="900" dirty="0" err="1"/>
              <a:t>Hommes</a:t>
            </a:r>
            <a:r>
              <a:rPr lang="es-PE" sz="900" dirty="0"/>
              <a:t> </a:t>
            </a:r>
            <a:r>
              <a:rPr lang="es-PE" sz="900" dirty="0" err="1"/>
              <a:t>Suisse</a:t>
            </a:r>
            <a:r>
              <a:rPr lang="es-PE" sz="900" dirty="0"/>
              <a:t>/Incidencia/Ana Cecilia Aliaga M.</a:t>
            </a:r>
            <a:endParaRPr lang="es-419" sz="900" dirty="0"/>
          </a:p>
        </p:txBody>
      </p:sp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20 - 26 nov 20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22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  2</a:t>
            </a:r>
            <a:endParaRPr lang="es-PE" sz="16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6830"/>
              </p:ext>
            </p:extLst>
          </p:nvPr>
        </p:nvGraphicFramePr>
        <p:xfrm>
          <a:off x="5453588" y="3657672"/>
          <a:ext cx="3101132" cy="28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209482" y="5054560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805060" y="4157183"/>
            <a:ext cx="205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1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8169482" y="5223684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1 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20-26 nov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2022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D1C3BCC-F803-494E-B35B-1170B1E46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62012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36,498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1,818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CC97AB14-8369-48A1-B9A2-13C5292E39C2}"/>
              </a:ext>
            </a:extLst>
          </p:cNvPr>
          <p:cNvSpPr txBox="1"/>
          <p:nvPr/>
        </p:nvSpPr>
        <p:spPr>
          <a:xfrm>
            <a:off x="3125596" y="6311358"/>
            <a:ext cx="72319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Nota: incluye el 26 de noviembre 2022.  MINSA en fallecidos aumenta o disminuye casos de periodos anteriores todos los días. Fuente: Ministerio de Salud. Plataforma Nacional Datos abiertos.  Recuperado el 27/11/2022 de https://www.datosabiertos.gob.pe/search/field_topic/covid-19-917?sort_by=changed  . Elaborado por Terre des </a:t>
            </a:r>
            <a:r>
              <a:rPr lang="es-PE" sz="900" dirty="0" err="1"/>
              <a:t>Hommes</a:t>
            </a:r>
            <a:r>
              <a:rPr lang="es-PE" sz="900" dirty="0"/>
              <a:t> </a:t>
            </a:r>
            <a:r>
              <a:rPr lang="es-PE" sz="900" dirty="0" err="1"/>
              <a:t>Suisse</a:t>
            </a:r>
            <a:r>
              <a:rPr lang="es-PE" sz="900" dirty="0"/>
              <a:t>/Incidencia/Ana Cecilia Aliaga M.</a:t>
            </a:r>
            <a:endParaRPr lang="es-419" sz="9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7E63A22-49C3-4E3B-B0C9-E134A34BBE0B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124– Del 20-26 nov 2022</a:t>
            </a:r>
          </a:p>
        </p:txBody>
      </p:sp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36512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536926"/>
              </p:ext>
            </p:extLst>
          </p:nvPr>
        </p:nvGraphicFramePr>
        <p:xfrm>
          <a:off x="509797" y="1431795"/>
          <a:ext cx="9561008" cy="498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5BBE87C-C6B1-4BD4-915F-BB27B55D0DB4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124– Del 20-26 nov 2022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60969"/>
            <a:ext cx="10375557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6" y="1446164"/>
            <a:ext cx="10178147" cy="514934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E0C9A9-D00C-444A-96F4-210D41A000F2}"/>
              </a:ext>
            </a:extLst>
          </p:cNvPr>
          <p:cNvSpPr txBox="1"/>
          <p:nvPr/>
        </p:nvSpPr>
        <p:spPr>
          <a:xfrm>
            <a:off x="222990" y="6161649"/>
            <a:ext cx="693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Nota: El Minsa hace correcciones diarias de semanas anteriores, en especial de los casos de menores de 0-5 años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5E7E3FC-19FE-4A4A-AD85-0170BB6A072B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124– Del 20-26 nov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9B4F73-650F-4F55-BD66-A167EE4AE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90" y="1720723"/>
            <a:ext cx="10085783" cy="37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53767C6-F5DE-45AD-AF81-033F888BCDF1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124– Del 20-26 nov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A3A213-54B7-4DCE-B575-36E70534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499" y="1369765"/>
            <a:ext cx="72580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124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 20 al 26 de noviembre 2022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24543</TotalTime>
  <Words>580</Words>
  <Application>Microsoft Office PowerPoint</Application>
  <PresentationFormat>Personalizado</PresentationFormat>
  <Paragraphs>136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771</cp:revision>
  <dcterms:created xsi:type="dcterms:W3CDTF">2020-09-05T20:49:00Z</dcterms:created>
  <dcterms:modified xsi:type="dcterms:W3CDTF">2022-11-30T15:40:05Z</dcterms:modified>
</cp:coreProperties>
</file>